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E756A-5320-4CFD-AC62-98105D7A11FF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AC68-E438-4324-B28E-757991DF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E756A-5320-4CFD-AC62-98105D7A11FF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AC68-E438-4324-B28E-757991DF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E756A-5320-4CFD-AC62-98105D7A11FF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AC68-E438-4324-B28E-757991DF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E756A-5320-4CFD-AC62-98105D7A11FF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AC68-E438-4324-B28E-757991DF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E756A-5320-4CFD-AC62-98105D7A11FF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AC68-E438-4324-B28E-757991DF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E756A-5320-4CFD-AC62-98105D7A11FF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AC68-E438-4324-B28E-757991DF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E756A-5320-4CFD-AC62-98105D7A11FF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AC68-E438-4324-B28E-757991DF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E756A-5320-4CFD-AC62-98105D7A11FF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AC68-E438-4324-B28E-757991DF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E756A-5320-4CFD-AC62-98105D7A11FF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AC68-E438-4324-B28E-757991DF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E756A-5320-4CFD-AC62-98105D7A11FF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AC68-E438-4324-B28E-757991DF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E756A-5320-4CFD-AC62-98105D7A11FF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3AC68-E438-4324-B28E-757991DF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E756A-5320-4CFD-AC62-98105D7A11FF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3AC68-E438-4324-B28E-757991DFA2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Arguments Against the New Deal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source 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the primary source worksheet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short newspaper article against the New Deal from the point of view of one of opponents of the New Deal, stating why the New Deal should not be passed.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Do you think the New Deal was a good idea?  Why or Why not?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Conservative: A person in American politics who believes in traditional values and limited involvement of the government in the economy. 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Arguments Against the New Deal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Many conservatives regarded his programs as infringements on the rights of the </a:t>
            </a:r>
            <a:r>
              <a:rPr lang="en-US" b="1" dirty="0" smtClean="0"/>
              <a:t>individual.</a:t>
            </a:r>
          </a:p>
          <a:p>
            <a:r>
              <a:rPr lang="en-US" b="1" dirty="0" smtClean="0"/>
              <a:t>Liberal critics argued </a:t>
            </a:r>
            <a:r>
              <a:rPr lang="en-US" b="1" dirty="0"/>
              <a:t>that </a:t>
            </a:r>
            <a:r>
              <a:rPr lang="en-US" b="1" dirty="0" smtClean="0"/>
              <a:t>the New Deal did </a:t>
            </a:r>
            <a:r>
              <a:rPr lang="en-US" b="1" dirty="0"/>
              <a:t>not go far </a:t>
            </a:r>
            <a:r>
              <a:rPr lang="en-US" b="1" dirty="0" smtClean="0"/>
              <a:t>enough to address the problems of normal Americans.</a:t>
            </a:r>
          </a:p>
          <a:p>
            <a:r>
              <a:rPr lang="en-US" dirty="0" smtClean="0"/>
              <a:t>There were three important critics that came up during this time </a:t>
            </a:r>
            <a:r>
              <a:rPr lang="en-US" dirty="0"/>
              <a:t>Huey Long, Father Charles Coughlin, and Dr. </a:t>
            </a:r>
            <a:r>
              <a:rPr lang="en-US" dirty="0" smtClean="0"/>
              <a:t>Francis Townsend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Huey Long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dirty="0" smtClean="0"/>
              <a:t>Long was originally a supporter of the New Deal but felt that it did not go far enough.</a:t>
            </a:r>
          </a:p>
          <a:p>
            <a:r>
              <a:rPr lang="en-US" dirty="0" smtClean="0"/>
              <a:t>He became popular for ridiculing the rich.</a:t>
            </a:r>
          </a:p>
          <a:p>
            <a:r>
              <a:rPr lang="en-US" dirty="0" smtClean="0"/>
              <a:t>He also believed that all Americans could live “like Kings”. </a:t>
            </a:r>
          </a:p>
          <a:p>
            <a:r>
              <a:rPr lang="en-US" dirty="0" smtClean="0"/>
              <a:t>He believed in fixing the unequal distribution of wealth by taxing wealthy people heavily and then distributing that wealth to the poorest levels.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hoto of Senator Huey Lo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02276"/>
            <a:ext cx="4267200" cy="6548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Father Coughlin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Coughlin blamed the depression on greedy bankers and challenged Roosevelt to solve the crisis by nationalizing banks and inflating the currency</a:t>
            </a:r>
            <a:r>
              <a:rPr lang="en-US" dirty="0" smtClean="0"/>
              <a:t>.</a:t>
            </a:r>
          </a:p>
          <a:p>
            <a:r>
              <a:rPr lang="en-US" dirty="0"/>
              <a:t>He believed that Jews and Communists, in league with bankers and capitalists, were out to get the little man.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obit-mag.com/media/image/father%20coughl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44217"/>
            <a:ext cx="5257800" cy="6528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Dr. Francis Townsend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January 1934, Townsend announced his plan, demanding a $200 monthly pension for every citizen over the age of 60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In return, recipients had to retire and spend their entire pension every month within the United States.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5967</TotalTime>
  <Words>309</Words>
  <Application>Microsoft Office PowerPoint</Application>
  <PresentationFormat>On-screen Show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Arguments Against the New Deal</vt:lpstr>
      <vt:lpstr>Warm-up</vt:lpstr>
      <vt:lpstr>Vocabulary</vt:lpstr>
      <vt:lpstr>Arguments Against the New Deal</vt:lpstr>
      <vt:lpstr>Huey Long</vt:lpstr>
      <vt:lpstr>Slide 6</vt:lpstr>
      <vt:lpstr>Father Coughlin</vt:lpstr>
      <vt:lpstr>Slide 8</vt:lpstr>
      <vt:lpstr>Dr. Francis Townsend</vt:lpstr>
      <vt:lpstr>Primary source sheet</vt:lpstr>
      <vt:lpstr>Exit slip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Arguments Against the New Deal</dc:title>
  <dc:creator>Sejal</dc:creator>
  <cp:lastModifiedBy>Sejal</cp:lastModifiedBy>
  <cp:revision>142</cp:revision>
  <dcterms:created xsi:type="dcterms:W3CDTF">2010-02-21T18:00:31Z</dcterms:created>
  <dcterms:modified xsi:type="dcterms:W3CDTF">2010-02-26T20:14:04Z</dcterms:modified>
</cp:coreProperties>
</file>